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1" r:id="rId8"/>
    <p:sldId id="263" r:id="rId9"/>
  </p:sldIdLst>
  <p:sldSz cx="1188085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948" y="14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77AB-7F77-4763-88D7-AC8B2276D4A6}" type="datetimeFigureOut">
              <a:rPr lang="pt-BR" smtClean="0"/>
              <a:pPr/>
              <a:t>05/12/2023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3642-270F-49C4-AB0D-D3218019206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8382039E-BA91-423A-8E9D-3B681D5F6E04}"/>
              </a:ext>
            </a:extLst>
          </p:cNvPr>
          <p:cNvGrpSpPr/>
          <p:nvPr/>
        </p:nvGrpSpPr>
        <p:grpSpPr>
          <a:xfrm>
            <a:off x="-54123" y="-171400"/>
            <a:ext cx="11989097" cy="1954850"/>
            <a:chOff x="-54123" y="-171400"/>
            <a:chExt cx="11989097" cy="195485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2753262D-CEC0-40EB-87A9-9E103D9DE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123" y="-171400"/>
              <a:ext cx="11989097" cy="1732307"/>
            </a:xfrm>
            <a:prstGeom prst="rect">
              <a:avLst/>
            </a:prstGeom>
          </p:spPr>
        </p:pic>
        <p:pic>
          <p:nvPicPr>
            <p:cNvPr id="12" name="Imagem 11" descr="Cópia de Capa inicial (1).png">
              <a:extLst>
                <a:ext uri="{FF2B5EF4-FFF2-40B4-BE49-F238E27FC236}">
                  <a16:creationId xmlns:a16="http://schemas.microsoft.com/office/drawing/2014/main" id="{4688AAA1-0DD1-4C8C-85F0-C6A584E44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b="82998"/>
            <a:stretch/>
          </p:blipFill>
          <p:spPr>
            <a:xfrm>
              <a:off x="-27062" y="1466393"/>
              <a:ext cx="11934974" cy="317057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</a:t>
            </a:r>
            <a:r>
              <a:rPr lang="pt-BR" dirty="0">
                <a:solidFill>
                  <a:srgbClr val="FF0000"/>
                </a:solidFill>
              </a:rPr>
              <a:t>Fonte </a:t>
            </a:r>
            <a:r>
              <a:rPr lang="pt-BR" dirty="0" err="1">
                <a:solidFill>
                  <a:srgbClr val="FF0000"/>
                </a:solidFill>
              </a:rPr>
              <a:t>calibri</a:t>
            </a:r>
            <a:r>
              <a:rPr lang="pt-BR" dirty="0">
                <a:solidFill>
                  <a:srgbClr val="FF0000"/>
                </a:solidFill>
              </a:rPr>
              <a:t> (Títulos)</a:t>
            </a:r>
            <a:r>
              <a:rPr lang="pt-BR" sz="4400" dirty="0">
                <a:solidFill>
                  <a:srgbClr val="FF0000"/>
                </a:solidFill>
              </a:rPr>
              <a:t> 44 tamanho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9825" y="3717032"/>
            <a:ext cx="10873208" cy="2016224"/>
          </a:xfrm>
        </p:spPr>
        <p:txBody>
          <a:bodyPr>
            <a:normAutofit/>
          </a:bodyPr>
          <a:lstStyle/>
          <a:p>
            <a:r>
              <a:rPr lang="pt-BR" sz="2500" dirty="0">
                <a:solidFill>
                  <a:schemeClr val="tx1"/>
                </a:solidFill>
              </a:rPr>
              <a:t>Autor, Instituição, país, e-mail</a:t>
            </a:r>
            <a:br>
              <a:rPr lang="pt-BR" sz="2500" dirty="0">
                <a:solidFill>
                  <a:schemeClr val="tx1"/>
                </a:solidFill>
              </a:rPr>
            </a:br>
            <a:r>
              <a:rPr lang="pt-BR" sz="2500" dirty="0">
                <a:solidFill>
                  <a:schemeClr val="tx1"/>
                </a:solidFill>
              </a:rPr>
              <a:t>Coautor, Instituição, país, e-mail (se tiver)</a:t>
            </a:r>
            <a:br>
              <a:rPr lang="pt-BR" sz="2500" dirty="0">
                <a:solidFill>
                  <a:schemeClr val="tx1"/>
                </a:solidFill>
              </a:rPr>
            </a:br>
            <a:r>
              <a:rPr lang="pt-BR" sz="2500" dirty="0">
                <a:solidFill>
                  <a:srgbClr val="FF0000"/>
                </a:solidFill>
              </a:rPr>
              <a:t>Fonte </a:t>
            </a:r>
            <a:r>
              <a:rPr lang="pt-BR" sz="2500" dirty="0" err="1">
                <a:solidFill>
                  <a:srgbClr val="FF0000"/>
                </a:solidFill>
              </a:rPr>
              <a:t>Calibri</a:t>
            </a:r>
            <a:r>
              <a:rPr lang="pt-BR" sz="2500" dirty="0">
                <a:solidFill>
                  <a:srgbClr val="FF0000"/>
                </a:solidFill>
              </a:rPr>
              <a:t> (Corpo) 25 tamanho</a:t>
            </a:r>
            <a:endParaRPr lang="pt-BR" sz="25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96274" y="1844824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200" dirty="0">
                <a:solidFill>
                  <a:srgbClr val="FF0000"/>
                </a:solidFill>
              </a:rPr>
              <a:t>GT ?? - Informar eixo temático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3CCACC2-A9A6-4F33-A5C9-00F435AFC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5" y="5719617"/>
            <a:ext cx="11459301" cy="1093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801" y="274638"/>
            <a:ext cx="11377264" cy="1143000"/>
          </a:xfrm>
        </p:spPr>
        <p:txBody>
          <a:bodyPr>
            <a:normAutofit/>
          </a:bodyPr>
          <a:lstStyle/>
          <a:p>
            <a:r>
              <a:rPr lang="pt-BR" dirty="0"/>
              <a:t>INFORMAÇÕES </a:t>
            </a:r>
            <a:r>
              <a:rPr lang="pt-BR" dirty="0">
                <a:solidFill>
                  <a:srgbClr val="FF0000"/>
                </a:solidFill>
              </a:rPr>
              <a:t>(apagar este slide)</a:t>
            </a:r>
            <a:r>
              <a:rPr lang="pt-BR" sz="4400" dirty="0">
                <a:solidFill>
                  <a:srgbClr val="FF0000"/>
                </a:solidFill>
              </a:rPr>
              <a:t> 44 tamanho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Os slides devem seguir o padrão deste modelo;</a:t>
            </a:r>
          </a:p>
          <a:p>
            <a:r>
              <a:rPr lang="pt-BR" sz="2500" dirty="0">
                <a:solidFill>
                  <a:srgbClr val="FF0000"/>
                </a:solidFill>
              </a:rPr>
              <a:t>Entre 5 e 7 slides - a apresentação deve se manter no tempo determinado (entre 8 e 10 minutos);</a:t>
            </a:r>
          </a:p>
          <a:p>
            <a:r>
              <a:rPr lang="pt-BR" sz="2500" dirty="0">
                <a:solidFill>
                  <a:srgbClr val="FF0000"/>
                </a:solidFill>
              </a:rPr>
              <a:t>Fonte dos slides: </a:t>
            </a:r>
            <a:r>
              <a:rPr lang="pt-BR" sz="2500" dirty="0" err="1">
                <a:solidFill>
                  <a:srgbClr val="FF0000"/>
                </a:solidFill>
              </a:rPr>
              <a:t>Calibri</a:t>
            </a:r>
            <a:r>
              <a:rPr lang="pt-BR" sz="2500" dirty="0">
                <a:solidFill>
                  <a:srgbClr val="FF0000"/>
                </a:solidFill>
              </a:rPr>
              <a:t> (Corpo), tamanho mínimo 25; e para os título Fonte </a:t>
            </a:r>
            <a:r>
              <a:rPr lang="pt-BR" sz="2500" dirty="0" err="1">
                <a:solidFill>
                  <a:srgbClr val="FF0000"/>
                </a:solidFill>
              </a:rPr>
              <a:t>calibri</a:t>
            </a:r>
            <a:r>
              <a:rPr lang="pt-BR" sz="2500" dirty="0">
                <a:solidFill>
                  <a:srgbClr val="FF0000"/>
                </a:solidFill>
              </a:rPr>
              <a:t> (Títulos) 44 tamanho </a:t>
            </a:r>
          </a:p>
          <a:p>
            <a:r>
              <a:rPr lang="en-GB" altLang="pt-BR" sz="2500" kern="0" dirty="0" err="1">
                <a:solidFill>
                  <a:srgbClr val="FF0000"/>
                </a:solidFill>
              </a:rPr>
              <a:t>Lembrem</a:t>
            </a:r>
            <a:r>
              <a:rPr lang="en-GB" altLang="pt-BR" sz="2500" kern="0" dirty="0">
                <a:solidFill>
                  <a:srgbClr val="FF0000"/>
                </a:solidFill>
              </a:rPr>
              <a:t>-se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que</a:t>
            </a:r>
            <a:r>
              <a:rPr lang="en-GB" altLang="pt-BR" sz="2500" kern="0" dirty="0">
                <a:solidFill>
                  <a:srgbClr val="FF0000"/>
                </a:solidFill>
              </a:rPr>
              <a:t>,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além</a:t>
            </a:r>
            <a:r>
              <a:rPr lang="en-GB" altLang="pt-BR" sz="2500" kern="0" dirty="0">
                <a:solidFill>
                  <a:srgbClr val="FF0000"/>
                </a:solidFill>
              </a:rPr>
              <a:t> dos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apresentadores</a:t>
            </a:r>
            <a:r>
              <a:rPr lang="en-GB" altLang="pt-BR" sz="2500" kern="0" dirty="0">
                <a:solidFill>
                  <a:srgbClr val="FF0000"/>
                </a:solidFill>
              </a:rPr>
              <a:t> e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ouvintes</a:t>
            </a:r>
            <a:r>
              <a:rPr lang="en-GB" altLang="pt-BR" sz="2500" kern="0" dirty="0">
                <a:solidFill>
                  <a:srgbClr val="FF0000"/>
                </a:solidFill>
              </a:rPr>
              <a:t>,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teremos</a:t>
            </a:r>
            <a:r>
              <a:rPr lang="en-GB" altLang="pt-BR" sz="2500" kern="0" dirty="0">
                <a:solidFill>
                  <a:srgbClr val="FF0000"/>
                </a:solidFill>
              </a:rPr>
              <a:t> a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presença</a:t>
            </a:r>
            <a:r>
              <a:rPr lang="en-GB" altLang="pt-BR" sz="2500" kern="0" dirty="0">
                <a:solidFill>
                  <a:srgbClr val="FF0000"/>
                </a:solidFill>
              </a:rPr>
              <a:t> dos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avaliadores</a:t>
            </a:r>
            <a:r>
              <a:rPr lang="en-GB" altLang="pt-BR" sz="2500" kern="0" dirty="0">
                <a:solidFill>
                  <a:srgbClr val="FF0000"/>
                </a:solidFill>
              </a:rPr>
              <a:t>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externos</a:t>
            </a:r>
            <a:r>
              <a:rPr lang="en-GB" altLang="pt-BR" sz="2500" kern="0" dirty="0">
                <a:solidFill>
                  <a:srgbClr val="FF0000"/>
                </a:solidFill>
              </a:rPr>
              <a:t>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que</a:t>
            </a:r>
            <a:r>
              <a:rPr lang="en-GB" altLang="pt-BR" sz="2500" kern="0" dirty="0">
                <a:solidFill>
                  <a:srgbClr val="FF0000"/>
                </a:solidFill>
              </a:rPr>
              <a:t>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poderão</a:t>
            </a:r>
            <a:r>
              <a:rPr lang="en-GB" altLang="pt-BR" sz="2500" kern="0" dirty="0">
                <a:solidFill>
                  <a:srgbClr val="FF0000"/>
                </a:solidFill>
              </a:rPr>
              <a:t>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questioná</a:t>
            </a:r>
            <a:r>
              <a:rPr lang="en-GB" altLang="pt-BR" sz="2500" kern="0" dirty="0">
                <a:solidFill>
                  <a:srgbClr val="FF0000"/>
                </a:solidFill>
              </a:rPr>
              <a:t>-los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nas</a:t>
            </a:r>
            <a:r>
              <a:rPr lang="en-GB" altLang="pt-BR" sz="2500" kern="0" dirty="0">
                <a:solidFill>
                  <a:srgbClr val="FF0000"/>
                </a:solidFill>
              </a:rPr>
              <a:t>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salas</a:t>
            </a:r>
            <a:r>
              <a:rPr lang="en-GB" altLang="pt-BR" sz="2500" kern="0" dirty="0">
                <a:solidFill>
                  <a:srgbClr val="FF0000"/>
                </a:solidFill>
              </a:rPr>
              <a:t> </a:t>
            </a:r>
            <a:r>
              <a:rPr lang="en-GB" altLang="pt-BR" sz="2500" kern="0" dirty="0" err="1">
                <a:solidFill>
                  <a:srgbClr val="FF0000"/>
                </a:solidFill>
              </a:rPr>
              <a:t>virtuais</a:t>
            </a:r>
            <a:r>
              <a:rPr lang="en-GB" altLang="pt-BR" sz="2500" kern="0" dirty="0">
                <a:solidFill>
                  <a:srgbClr val="FF0000"/>
                </a:solidFill>
              </a:rPr>
              <a:t>;</a:t>
            </a:r>
          </a:p>
          <a:p>
            <a:r>
              <a:rPr lang="pt-BR" altLang="pt-BR" sz="2500" kern="0" dirty="0">
                <a:solidFill>
                  <a:srgbClr val="FF0000"/>
                </a:solidFill>
              </a:rPr>
              <a:t>Haverá controle de frequência dos apresentadores e dos participantes, devem acessar e preencher a lista de presença em cada atividade;</a:t>
            </a:r>
          </a:p>
          <a:p>
            <a:r>
              <a:rPr lang="pt-BR" altLang="pt-BR" sz="2500" kern="0" dirty="0">
                <a:solidFill>
                  <a:srgbClr val="FF0000"/>
                </a:solidFill>
              </a:rPr>
              <a:t>A apresentação dos trabalhos é requisito para a publicação dos mesmos nos anais do evento;</a:t>
            </a:r>
          </a:p>
          <a:p>
            <a:r>
              <a:rPr lang="pt-BR" sz="2500" b="1" kern="0" dirty="0">
                <a:solidFill>
                  <a:srgbClr val="FF0000"/>
                </a:solidFill>
              </a:rPr>
              <a:t>**apagar todos os comentários em vermelho ao longo dos slides**</a:t>
            </a:r>
            <a:endParaRPr lang="pt-BR" sz="2500" b="1" dirty="0">
              <a:solidFill>
                <a:srgbClr val="FF0000"/>
              </a:solidFill>
            </a:endParaRPr>
          </a:p>
          <a:p>
            <a:endParaRPr lang="pt-BR" sz="28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51C29607-4597-4241-A29F-5756A5C4439E}"/>
              </a:ext>
            </a:extLst>
          </p:cNvPr>
          <p:cNvGrpSpPr>
            <a:grpSpLocks noChangeAspect="1"/>
          </p:cNvGrpSpPr>
          <p:nvPr/>
        </p:nvGrpSpPr>
        <p:grpSpPr>
          <a:xfrm>
            <a:off x="594043" y="5901546"/>
            <a:ext cx="10692765" cy="829015"/>
            <a:chOff x="251793" y="5901546"/>
            <a:chExt cx="11605952" cy="89981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1EFA985-F9A3-41D1-AF77-FC10EBEB9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74" b="89764" l="0" r="899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" t="7627" r="66966" b="10889"/>
            <a:stretch/>
          </p:blipFill>
          <p:spPr>
            <a:xfrm>
              <a:off x="9697505" y="5901546"/>
              <a:ext cx="2160240" cy="814362"/>
            </a:xfrm>
            <a:prstGeom prst="rect">
              <a:avLst/>
            </a:prstGeom>
          </p:spPr>
        </p:pic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4478D92-79D6-47A0-83ED-DF6F1B922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93" y="5935367"/>
              <a:ext cx="9073008" cy="865994"/>
            </a:xfrm>
            <a:prstGeom prst="rect">
              <a:avLst/>
            </a:prstGeom>
          </p:spPr>
        </p:pic>
      </p:grpSp>
      <p:pic>
        <p:nvPicPr>
          <p:cNvPr id="11" name="Imagem 10" descr="Cópia de Capa inicial (1).png">
            <a:extLst>
              <a:ext uri="{FF2B5EF4-FFF2-40B4-BE49-F238E27FC236}">
                <a16:creationId xmlns:a16="http://schemas.microsoft.com/office/drawing/2014/main" id="{21FE079B-53DD-4D9A-8CA0-1EC80931D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82998"/>
          <a:stretch/>
        </p:blipFill>
        <p:spPr>
          <a:xfrm>
            <a:off x="-27062" y="0"/>
            <a:ext cx="11934974" cy="3170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AF80DB5E-C0D2-4695-8D22-5EDDF0FB0B6E}"/>
              </a:ext>
            </a:extLst>
          </p:cNvPr>
          <p:cNvGrpSpPr/>
          <p:nvPr/>
        </p:nvGrpSpPr>
        <p:grpSpPr>
          <a:xfrm>
            <a:off x="-27062" y="0"/>
            <a:ext cx="11934974" cy="6730561"/>
            <a:chOff x="-27062" y="0"/>
            <a:chExt cx="11934974" cy="6730561"/>
          </a:xfrm>
          <a:blipFill>
            <a:blip r:embed="rId2"/>
            <a:stretch>
              <a:fillRect/>
            </a:stretch>
          </a:blipFill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94ABF3B1-04D0-4715-8829-91F9C1890B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043" y="5901546"/>
              <a:ext cx="10692765" cy="829015"/>
              <a:chOff x="251793" y="5901546"/>
              <a:chExt cx="11605952" cy="899815"/>
            </a:xfrm>
            <a:grpFill/>
          </p:grpSpPr>
          <p:pic>
            <p:nvPicPr>
              <p:cNvPr id="6" name="Imagem 5">
                <a:extLst>
                  <a:ext uri="{FF2B5EF4-FFF2-40B4-BE49-F238E27FC236}">
                    <a16:creationId xmlns:a16="http://schemas.microsoft.com/office/drawing/2014/main" id="{DE904CAB-C190-4720-AD78-A09C4FC87A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74" b="89764" l="0" r="899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" t="7627" r="66966" b="10889"/>
              <a:stretch/>
            </p:blipFill>
            <p:spPr>
              <a:xfrm>
                <a:off x="9697505" y="5901546"/>
                <a:ext cx="2160240" cy="814362"/>
              </a:xfrm>
              <a:prstGeom prst="rect">
                <a:avLst/>
              </a:prstGeom>
              <a:grpFill/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D9D7F216-4912-484B-A0CA-8B96664A7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93" y="5935367"/>
                <a:ext cx="9073008" cy="865994"/>
              </a:xfrm>
              <a:prstGeom prst="rect">
                <a:avLst/>
              </a:prstGeom>
              <a:grpFill/>
            </p:spPr>
          </p:pic>
        </p:grpSp>
        <p:pic>
          <p:nvPicPr>
            <p:cNvPr id="8" name="Imagem 7" descr="Cópia de Capa inicial (1).png">
              <a:extLst>
                <a:ext uri="{FF2B5EF4-FFF2-40B4-BE49-F238E27FC236}">
                  <a16:creationId xmlns:a16="http://schemas.microsoft.com/office/drawing/2014/main" id="{739E5FDD-F12A-4534-B929-F5497917B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b="82998"/>
            <a:stretch/>
          </p:blipFill>
          <p:spPr>
            <a:xfrm>
              <a:off x="-27062" y="0"/>
              <a:ext cx="11934974" cy="317057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MATERIAL E MÉTODOS </a:t>
            </a:r>
            <a:r>
              <a:rPr lang="pt-BR" dirty="0">
                <a:solidFill>
                  <a:srgbClr val="FF0000"/>
                </a:solidFill>
              </a:rPr>
              <a:t>(SE HOUVER)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4FD6999B-37DB-4202-A05F-8AB0544099F5}"/>
              </a:ext>
            </a:extLst>
          </p:cNvPr>
          <p:cNvGrpSpPr/>
          <p:nvPr/>
        </p:nvGrpSpPr>
        <p:grpSpPr>
          <a:xfrm>
            <a:off x="-27062" y="0"/>
            <a:ext cx="11934974" cy="6730561"/>
            <a:chOff x="-27062" y="0"/>
            <a:chExt cx="11934974" cy="673056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B0FA3D2A-972F-4BD6-8054-3709ACCC0A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043" y="5901546"/>
              <a:ext cx="10692765" cy="829015"/>
              <a:chOff x="251793" y="5901546"/>
              <a:chExt cx="11605952" cy="89981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6BBBB382-41AA-4466-80D1-A57D3F8663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74" b="89764" l="0" r="899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" t="7627" r="66966" b="10889"/>
              <a:stretch/>
            </p:blipFill>
            <p:spPr>
              <a:xfrm>
                <a:off x="9697505" y="5901546"/>
                <a:ext cx="2160240" cy="814362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EA9BEDE9-D4DF-4AD4-948C-20C50FBCCB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93" y="5935367"/>
                <a:ext cx="9073008" cy="865994"/>
              </a:xfrm>
              <a:prstGeom prst="rect">
                <a:avLst/>
              </a:prstGeom>
            </p:spPr>
          </p:pic>
        </p:grpSp>
        <p:pic>
          <p:nvPicPr>
            <p:cNvPr id="7" name="Imagem 6" descr="Cópia de Capa inicial (1).png">
              <a:extLst>
                <a:ext uri="{FF2B5EF4-FFF2-40B4-BE49-F238E27FC236}">
                  <a16:creationId xmlns:a16="http://schemas.microsoft.com/office/drawing/2014/main" id="{9317B628-C114-4825-BB04-DE5E39753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82998"/>
            <a:stretch/>
          </p:blipFill>
          <p:spPr>
            <a:xfrm>
              <a:off x="-27062" y="0"/>
              <a:ext cx="11934974" cy="31705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ENCAMINHAMENTOS METODOLÓGICOS</a:t>
            </a:r>
            <a:r>
              <a:rPr lang="pt-BR" dirty="0">
                <a:solidFill>
                  <a:srgbClr val="FF0000"/>
                </a:solidFill>
              </a:rPr>
              <a:t> 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sz="2000" dirty="0">
                <a:solidFill>
                  <a:srgbClr val="FF0000"/>
                </a:solidFill>
              </a:rPr>
              <a:t>(SE HOUVER)</a:t>
            </a:r>
            <a:r>
              <a:rPr lang="pt-BR" sz="2000" dirty="0"/>
              <a:t> </a:t>
            </a:r>
            <a:endParaRPr lang="pt-BR" sz="33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00DF2A0-8EB4-448A-A650-0B4ED393EBAC}"/>
              </a:ext>
            </a:extLst>
          </p:cNvPr>
          <p:cNvGrpSpPr/>
          <p:nvPr/>
        </p:nvGrpSpPr>
        <p:grpSpPr>
          <a:xfrm>
            <a:off x="-27062" y="0"/>
            <a:ext cx="11934974" cy="6730561"/>
            <a:chOff x="-27062" y="0"/>
            <a:chExt cx="11934974" cy="673056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A26D918C-F81F-45F3-A133-4C7E1D46CB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043" y="5901546"/>
              <a:ext cx="10692765" cy="829015"/>
              <a:chOff x="251793" y="5901546"/>
              <a:chExt cx="11605952" cy="89981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D98BFD84-5800-49F3-BE29-BAD4C19E53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74" b="89764" l="0" r="899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" t="7627" r="66966" b="10889"/>
              <a:stretch/>
            </p:blipFill>
            <p:spPr>
              <a:xfrm>
                <a:off x="9697505" y="5901546"/>
                <a:ext cx="2160240" cy="814362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576458F1-7D14-4543-8DFF-1856774E8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93" y="5935367"/>
                <a:ext cx="9073008" cy="865994"/>
              </a:xfrm>
              <a:prstGeom prst="rect">
                <a:avLst/>
              </a:prstGeom>
            </p:spPr>
          </p:pic>
        </p:grpSp>
        <p:pic>
          <p:nvPicPr>
            <p:cNvPr id="7" name="Imagem 6" descr="Cópia de Capa inicial (1).png">
              <a:extLst>
                <a:ext uri="{FF2B5EF4-FFF2-40B4-BE49-F238E27FC236}">
                  <a16:creationId xmlns:a16="http://schemas.microsoft.com/office/drawing/2014/main" id="{506D9D21-FC1B-425C-B7C4-481AE76FA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82998"/>
            <a:stretch/>
          </p:blipFill>
          <p:spPr>
            <a:xfrm>
              <a:off x="-27062" y="0"/>
              <a:ext cx="11934974" cy="31705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RESULTADOS E DISCUSSÃO</a:t>
            </a:r>
            <a:br>
              <a:rPr lang="pt-BR" dirty="0"/>
            </a:br>
            <a:r>
              <a:rPr lang="pt-BR" sz="2200" dirty="0">
                <a:solidFill>
                  <a:srgbClr val="FF0000"/>
                </a:solidFill>
              </a:rPr>
              <a:t> (SE HOUVER)</a:t>
            </a:r>
            <a:r>
              <a:rPr lang="pt-BR" sz="2200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C193922-885F-4C86-9DBF-8BECA0B7F198}"/>
              </a:ext>
            </a:extLst>
          </p:cNvPr>
          <p:cNvGrpSpPr/>
          <p:nvPr/>
        </p:nvGrpSpPr>
        <p:grpSpPr>
          <a:xfrm>
            <a:off x="-27062" y="0"/>
            <a:ext cx="11934974" cy="6730561"/>
            <a:chOff x="-27062" y="0"/>
            <a:chExt cx="11934974" cy="673056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0E0ECDF6-CC40-4DFD-BC9C-695773D327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043" y="5901546"/>
              <a:ext cx="10692765" cy="829015"/>
              <a:chOff x="251793" y="5901546"/>
              <a:chExt cx="11605952" cy="89981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3ED4C1CF-EE0E-47D5-BE4F-5E051AD17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74" b="89764" l="0" r="899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" t="7627" r="66966" b="10889"/>
              <a:stretch/>
            </p:blipFill>
            <p:spPr>
              <a:xfrm>
                <a:off x="9697505" y="5901546"/>
                <a:ext cx="2160240" cy="814362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B984EB8B-A36A-4BBC-BCEB-520453752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93" y="5935367"/>
                <a:ext cx="9073008" cy="865994"/>
              </a:xfrm>
              <a:prstGeom prst="rect">
                <a:avLst/>
              </a:prstGeom>
            </p:spPr>
          </p:pic>
        </p:grpSp>
        <p:pic>
          <p:nvPicPr>
            <p:cNvPr id="7" name="Imagem 6" descr="Cópia de Capa inicial (1).png">
              <a:extLst>
                <a:ext uri="{FF2B5EF4-FFF2-40B4-BE49-F238E27FC236}">
                  <a16:creationId xmlns:a16="http://schemas.microsoft.com/office/drawing/2014/main" id="{2AD51436-A435-4505-853D-C1D4A5E40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82998"/>
            <a:stretch/>
          </p:blipFill>
          <p:spPr>
            <a:xfrm>
              <a:off x="-27062" y="0"/>
              <a:ext cx="11934974" cy="31705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CONCLUSÃO OU CONSIDERAÇÕES FINAIS</a:t>
            </a:r>
            <a:r>
              <a:rPr lang="pt-BR" dirty="0">
                <a:solidFill>
                  <a:srgbClr val="FF0000"/>
                </a:solidFill>
              </a:rPr>
              <a:t> 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sz="2300" dirty="0">
                <a:solidFill>
                  <a:srgbClr val="FF0000"/>
                </a:solidFill>
              </a:rPr>
              <a:t>(DEIXAR APENAS UMA DELAS)</a:t>
            </a:r>
            <a:r>
              <a:rPr lang="pt-BR" sz="23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BF73F29-0D28-469C-A652-E724677294B7}"/>
              </a:ext>
            </a:extLst>
          </p:cNvPr>
          <p:cNvGrpSpPr/>
          <p:nvPr/>
        </p:nvGrpSpPr>
        <p:grpSpPr>
          <a:xfrm>
            <a:off x="-27062" y="0"/>
            <a:ext cx="11934974" cy="6730561"/>
            <a:chOff x="-27062" y="0"/>
            <a:chExt cx="11934974" cy="673056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315F029D-DA5A-469F-8C3B-ED66DE25E06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043" y="5901546"/>
              <a:ext cx="10692765" cy="829015"/>
              <a:chOff x="251793" y="5901546"/>
              <a:chExt cx="11605952" cy="89981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6E4F9F17-57AF-4B82-B338-D158871DEB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74" b="89764" l="0" r="899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" t="7627" r="66966" b="10889"/>
              <a:stretch/>
            </p:blipFill>
            <p:spPr>
              <a:xfrm>
                <a:off x="9697505" y="5901546"/>
                <a:ext cx="2160240" cy="814362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F7F81572-AB7B-42B1-9180-FE85E20D6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93" y="5935367"/>
                <a:ext cx="9073008" cy="865994"/>
              </a:xfrm>
              <a:prstGeom prst="rect">
                <a:avLst/>
              </a:prstGeom>
            </p:spPr>
          </p:pic>
        </p:grpSp>
        <p:pic>
          <p:nvPicPr>
            <p:cNvPr id="7" name="Imagem 6" descr="Cópia de Capa inicial (1).png">
              <a:extLst>
                <a:ext uri="{FF2B5EF4-FFF2-40B4-BE49-F238E27FC236}">
                  <a16:creationId xmlns:a16="http://schemas.microsoft.com/office/drawing/2014/main" id="{CEF4F528-86E1-4F6C-80A7-F375A7B9F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82998"/>
            <a:stretch/>
          </p:blipFill>
          <p:spPr>
            <a:xfrm>
              <a:off x="-27062" y="0"/>
              <a:ext cx="11934974" cy="31705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AGRADECIMENTOS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sz="2300" dirty="0">
                <a:solidFill>
                  <a:srgbClr val="FF0000"/>
                </a:solidFill>
              </a:rPr>
              <a:t>(se houver)</a:t>
            </a:r>
            <a:r>
              <a:rPr lang="pt-BR" sz="2300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04FBF77-192F-4DF5-9066-455C6FCFDBDB}"/>
              </a:ext>
            </a:extLst>
          </p:cNvPr>
          <p:cNvGrpSpPr/>
          <p:nvPr/>
        </p:nvGrpSpPr>
        <p:grpSpPr>
          <a:xfrm>
            <a:off x="-27062" y="0"/>
            <a:ext cx="11934974" cy="6730561"/>
            <a:chOff x="-27062" y="0"/>
            <a:chExt cx="11934974" cy="6730561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7C22707A-B6F1-46B1-B549-A3B120BE31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4043" y="5901546"/>
              <a:ext cx="10692765" cy="829015"/>
              <a:chOff x="251793" y="5901546"/>
              <a:chExt cx="11605952" cy="899815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id="{1141C558-E4C1-4012-9CEC-D2895A76FA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9974" b="89764" l="0" r="8999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" t="7627" r="66966" b="10889"/>
              <a:stretch/>
            </p:blipFill>
            <p:spPr>
              <a:xfrm>
                <a:off x="9697505" y="5901546"/>
                <a:ext cx="2160240" cy="814362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0F6C7045-CAD8-49DE-BFB2-E286760CA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793" y="5935367"/>
                <a:ext cx="9073008" cy="865994"/>
              </a:xfrm>
              <a:prstGeom prst="rect">
                <a:avLst/>
              </a:prstGeom>
            </p:spPr>
          </p:pic>
        </p:grpSp>
        <p:pic>
          <p:nvPicPr>
            <p:cNvPr id="7" name="Imagem 6" descr="Cópia de Capa inicial (1).png">
              <a:extLst>
                <a:ext uri="{FF2B5EF4-FFF2-40B4-BE49-F238E27FC236}">
                  <a16:creationId xmlns:a16="http://schemas.microsoft.com/office/drawing/2014/main" id="{412BE27F-DEE5-4B34-B498-78D406D15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b="82998"/>
            <a:stretch/>
          </p:blipFill>
          <p:spPr>
            <a:xfrm>
              <a:off x="-27062" y="0"/>
              <a:ext cx="11934974" cy="317057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215</Words>
  <Application>Microsoft Office PowerPoint</Application>
  <PresentationFormat>Personalizar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do Office</vt:lpstr>
      <vt:lpstr>TÍTULO Fonte calibri (Títulos) 44 tamanho</vt:lpstr>
      <vt:lpstr>INFORMAÇÕES (apagar este slide) 44 tamanho</vt:lpstr>
      <vt:lpstr>INTRODUÇÃO</vt:lpstr>
      <vt:lpstr>MATERIAL E MÉTODOS (SE HOUVER)</vt:lpstr>
      <vt:lpstr>ENCAMINHAMENTOS METODOLÓGICOS  (SE HOUVER) </vt:lpstr>
      <vt:lpstr>RESULTADOS E DISCUSSÃO  (SE HOUVER) </vt:lpstr>
      <vt:lpstr>CONCLUSÃO OU CONSIDERAÇÕES FINAIS  (DEIXAR APENAS UMA DELAS) </vt:lpstr>
      <vt:lpstr>AGRADECIMENTOS (se houver)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IRENE CARNIATTO</cp:lastModifiedBy>
  <cp:revision>17</cp:revision>
  <dcterms:created xsi:type="dcterms:W3CDTF">2021-09-17T17:13:41Z</dcterms:created>
  <dcterms:modified xsi:type="dcterms:W3CDTF">2023-12-06T00:55:50Z</dcterms:modified>
</cp:coreProperties>
</file>