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2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2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2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8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0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7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88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oeste.b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ma imagem contendo relógio, guarda-chuva&#10;&#10;Descrição gerada automaticamente">
            <a:extLst>
              <a:ext uri="{FF2B5EF4-FFF2-40B4-BE49-F238E27FC236}">
                <a16:creationId xmlns:a16="http://schemas.microsoft.com/office/drawing/2014/main" id="{75DD938F-029B-4324-8119-47D40256C5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16" b="1021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25DFAC-B773-44DC-AD58-96A77B3DB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Data: 28/11/2019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Horário: 9h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Local: Mini auditório da UNIOESTE CAMPUS CASCAVEL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1CC99C-1BA6-480B-A534-63CE267FA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pPr algn="ctr"/>
            <a:endParaRPr lang="pt-BR" dirty="0"/>
          </a:p>
          <a:p>
            <a:pPr algn="ctr"/>
            <a:r>
              <a:rPr lang="pt-BR" dirty="0"/>
              <a:t>Haverá tradução simultânea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BE02CA9-D202-493D-B4DF-C09493278E7D}"/>
              </a:ext>
            </a:extLst>
          </p:cNvPr>
          <p:cNvSpPr/>
          <p:nvPr/>
        </p:nvSpPr>
        <p:spPr>
          <a:xfrm>
            <a:off x="81777" y="2722004"/>
            <a:ext cx="7902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Services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ageing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chronically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 err="1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  <a:r>
              <a:rPr lang="pt-BR" sz="40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?*</a:t>
            </a:r>
          </a:p>
        </p:txBody>
      </p:sp>
      <p:pic>
        <p:nvPicPr>
          <p:cNvPr id="10" name="Imagem 9" descr="Logo Unioeste">
            <a:hlinkClick r:id="rId3"/>
            <a:extLst>
              <a:ext uri="{FF2B5EF4-FFF2-40B4-BE49-F238E27FC236}">
                <a16:creationId xmlns:a16="http://schemas.microsoft.com/office/drawing/2014/main" id="{2D925885-34FC-4E9C-AB94-37E1762CCDDE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842" y="396981"/>
            <a:ext cx="2779558" cy="106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m 11" descr="campuscascavel">
            <a:hlinkClick r:id="rId3"/>
            <a:extLst>
              <a:ext uri="{FF2B5EF4-FFF2-40B4-BE49-F238E27FC236}">
                <a16:creationId xmlns:a16="http://schemas.microsoft.com/office/drawing/2014/main" id="{769F4900-B6C9-4C91-BDC3-0928FDB4AE65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0219" y="396981"/>
            <a:ext cx="3125479" cy="106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 descr="Pós em Biociências e Saúde">
            <a:extLst>
              <a:ext uri="{FF2B5EF4-FFF2-40B4-BE49-F238E27FC236}">
                <a16:creationId xmlns:a16="http://schemas.microsoft.com/office/drawing/2014/main" id="{6DB3BF54-1C8E-4EF0-897A-C6C274A8654D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4797" y="73606"/>
            <a:ext cx="2502080" cy="148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3906491-53D3-451D-9603-8D88CDF6824C}"/>
              </a:ext>
            </a:extLst>
          </p:cNvPr>
          <p:cNvSpPr/>
          <p:nvPr/>
        </p:nvSpPr>
        <p:spPr>
          <a:xfrm>
            <a:off x="1839951" y="1812471"/>
            <a:ext cx="3367669" cy="719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CONFERÊNCIA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945A89D-90BC-433D-9785-33163CF0DE18}"/>
              </a:ext>
            </a:extLst>
          </p:cNvPr>
          <p:cNvSpPr/>
          <p:nvPr/>
        </p:nvSpPr>
        <p:spPr>
          <a:xfrm>
            <a:off x="420842" y="6072057"/>
            <a:ext cx="11321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Conferencista: </a:t>
            </a:r>
            <a:r>
              <a:rPr lang="pt-BR" b="1" dirty="0" err="1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Kerstin</a:t>
            </a:r>
            <a:r>
              <a:rPr lang="pt-BR" b="1" dirty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err="1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Hämel</a:t>
            </a:r>
            <a:r>
              <a:rPr lang="pt-BR" dirty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Bielefeld </a:t>
            </a:r>
            <a:r>
              <a:rPr lang="pt-BR" dirty="0" err="1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Universitat</a:t>
            </a:r>
            <a:r>
              <a:rPr lang="pt-BR" dirty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Alemanha</a:t>
            </a:r>
          </a:p>
          <a:p>
            <a:r>
              <a:rPr lang="pt-BR" dirty="0">
                <a:solidFill>
                  <a:srgbClr val="2222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Coordenação: Profas. Beatriz Toso e Larissa Schmitt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6231310-DB57-48C4-B681-97ADFEC6D166}"/>
              </a:ext>
            </a:extLst>
          </p:cNvPr>
          <p:cNvSpPr txBox="1"/>
          <p:nvPr/>
        </p:nvSpPr>
        <p:spPr>
          <a:xfrm>
            <a:off x="6902604" y="5635623"/>
            <a:ext cx="5274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*Saúde pública e pesquisa em serviços de saúde em uma sociedade alemã que está envelhecendo: como se adaptar ao número crescente de pacientes idosos com condição crônica?</a:t>
            </a:r>
          </a:p>
        </p:txBody>
      </p:sp>
    </p:spTree>
    <p:extLst>
      <p:ext uri="{BB962C8B-B14F-4D97-AF65-F5344CB8AC3E}">
        <p14:creationId xmlns:p14="http://schemas.microsoft.com/office/powerpoint/2010/main" val="141910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A41"/>
      </a:dk2>
      <a:lt2>
        <a:srgbClr val="E2E8E7"/>
      </a:lt2>
      <a:accent1>
        <a:srgbClr val="DD7F91"/>
      </a:accent1>
      <a:accent2>
        <a:srgbClr val="D67D63"/>
      </a:accent2>
      <a:accent3>
        <a:srgbClr val="C59D54"/>
      </a:accent3>
      <a:accent4>
        <a:srgbClr val="A2A84E"/>
      </a:accent4>
      <a:accent5>
        <a:srgbClr val="8AAD64"/>
      </a:accent5>
      <a:accent6>
        <a:srgbClr val="5FB755"/>
      </a:accent6>
      <a:hlink>
        <a:srgbClr val="568E84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Tw Cen MT</vt:lpstr>
      <vt:lpstr>Wingdings 2</vt:lpstr>
      <vt:lpstr>DividendVTI</vt:lpstr>
      <vt:lpstr>Data: 28/11/2019 Horário: 9h Local: Mini auditório da UNIOESTE CAMPUS CASCAVEL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Graselha Alves</cp:lastModifiedBy>
  <cp:revision>3</cp:revision>
  <dcterms:created xsi:type="dcterms:W3CDTF">2019-11-05T12:13:24Z</dcterms:created>
  <dcterms:modified xsi:type="dcterms:W3CDTF">2019-12-17T11:50:10Z</dcterms:modified>
</cp:coreProperties>
</file>