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CAD269-2008-4180-B2FA-8F26E74A5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3B2F298-7048-4694-BA5C-325A165CB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74C2C6-34D4-487D-862B-B8B1246E8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FDC8-0771-42C0-8A30-BFD1510014E8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DE6948-0702-4B93-BDDC-20F0CDF87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1766D2C-A021-437F-AE09-0F47FC734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C0D3-1372-4DF9-B24A-2B6A55047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5448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C9178-7E0E-4505-B2F5-4B8C67043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B2D1AAC-11BA-4AB4-9C90-1330238DE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3B835E-E12B-4369-8795-C7D9A1275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FDC8-0771-42C0-8A30-BFD1510014E8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5F8EE05-6996-4918-9404-0FD3BF56E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296AD5-C212-497F-8FBC-5F8ECB955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C0D3-1372-4DF9-B24A-2B6A55047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13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76B7B76-54A7-4F14-8BFE-B31C7B51DA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7007880-26CD-442F-8072-E066A4D7F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04A24C-618E-4293-AD3D-383F4E1EB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FDC8-0771-42C0-8A30-BFD1510014E8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7D2BA8-59AD-4DFA-9251-DEE12E636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267477-6B20-4875-933C-86DEE4C59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C0D3-1372-4DF9-B24A-2B6A55047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7232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F63F37-5D4B-4D8B-BA32-D3E9C67E5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05D80A-CE9D-4D2F-BD7D-73FBDCA66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34436D4-646D-4FFC-8080-DB38A19B4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FDC8-0771-42C0-8A30-BFD1510014E8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71DE22B-56D2-4E17-96C8-8CE1A96F1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B97DB4-43BF-4F01-A380-7873E2B58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C0D3-1372-4DF9-B24A-2B6A55047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9158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0B6846-2924-4904-98B3-E1DBFCF40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B9C9C17-AC33-4076-8B74-9D74490FE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D0718A2-CC36-4E80-B8CE-C4B75C359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FDC8-0771-42C0-8A30-BFD1510014E8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8A7ABB0-7C16-40AE-815D-1B3957975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D348DF8-DDC4-4F73-A222-955215A04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C0D3-1372-4DF9-B24A-2B6A55047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127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2EDB5-5A69-4505-B759-20EB3DB8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E610F5-E6E7-4EB1-A2BE-0C3D7CD78B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59F3FFB-DB76-4D6B-9E45-E9F56C58A3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44EA513-A18E-474A-BD19-755ACAC56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FDC8-0771-42C0-8A30-BFD1510014E8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DB70955-DA9C-4F81-A678-DFB8411AA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C1EE487-9F66-4328-B606-DC3728B56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C0D3-1372-4DF9-B24A-2B6A55047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334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AFE98E-B053-48FA-93F0-58699D195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E3F0460-C017-4DDC-A7EF-BA652E9EE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94DD1AA-467B-4FCC-B4AA-2C10FCACAA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282703F-FD07-4A53-B015-D15042370E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88F70B1-D45B-4A28-80C2-77EEF92915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6A49643-4ACC-45D4-BEA8-B5F774552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FDC8-0771-42C0-8A30-BFD1510014E8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543C9B-2D2D-4076-BBD1-84732DEC7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95C90FF-BBAD-4EEC-AA0F-509CE6282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C0D3-1372-4DF9-B24A-2B6A55047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5911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ECA075-62B8-4D32-B00C-B45225826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F4E6872-BE7E-48A9-9358-63A4CBD7C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FDC8-0771-42C0-8A30-BFD1510014E8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05C08D4-0E65-4CD4-962B-666BAA915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743EA10-0148-44E4-B15E-7C5E476FC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C0D3-1372-4DF9-B24A-2B6A55047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383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1A5F323-CF85-4047-BE65-2EA98FF83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FDC8-0771-42C0-8A30-BFD1510014E8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63F307F-C5B8-4BCC-A88F-B1D8FC0C3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62446DF-5B29-4D63-8D81-8D6BA0A76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C0D3-1372-4DF9-B24A-2B6A55047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12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CE5870-4506-4933-9239-05CC450C8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B99911-7D02-4CDC-86C8-03985B473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BA9C0F-D3B7-4E02-8A16-D0CC28A23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9E5F5AE-EAD5-401C-B2CA-375DA32D6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FDC8-0771-42C0-8A30-BFD1510014E8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754C24-B4D9-4DAB-A8FA-495AC1803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7DB39BF-1455-4C7D-8E02-1989B3B30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C0D3-1372-4DF9-B24A-2B6A55047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5706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FB8D9D-C547-445E-B3BD-AAFF154F2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970BABA-7C5A-4B75-AB45-046C329FCD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752C95B-590D-4402-B8A1-BF1287F90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C6722AE-BD4B-4334-9E9A-412354A3F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FDC8-0771-42C0-8A30-BFD1510014E8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E225F2-0004-4E57-9932-8F8F4D610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AC11F3B-EBFC-4176-A6C9-BFC0B4A90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C0D3-1372-4DF9-B24A-2B6A55047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369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697C3B2-3462-4CC2-A5CB-18C019054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F4D4F7D-A7EC-4564-8507-68EC65368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09DCE19-4C4D-4ACC-9DA0-0FADB7F7F1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9FDC8-0771-42C0-8A30-BFD1510014E8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85D3DB-9125-4428-A68D-7877BC3342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016FF0B-79BA-4307-8675-233F73A425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EC0D3-1372-4DF9-B24A-2B6A55047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273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unioeste.br/pos/inscricoes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unioeste.br/sistema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Logotipo&#10;&#10;Descrição gerada automaticamente">
            <a:extLst>
              <a:ext uri="{FF2B5EF4-FFF2-40B4-BE49-F238E27FC236}">
                <a16:creationId xmlns:a16="http://schemas.microsoft.com/office/drawing/2014/main" id="{43B78615-87DA-424A-9167-9C9AC88276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3920" y="227418"/>
            <a:ext cx="2210108" cy="1609950"/>
          </a:xfrm>
          <a:prstGeom prst="rect">
            <a:avLst/>
          </a:prstGeom>
        </p:spPr>
      </p:pic>
      <p:pic>
        <p:nvPicPr>
          <p:cNvPr id="46" name="Imagem 45">
            <a:extLst>
              <a:ext uri="{FF2B5EF4-FFF2-40B4-BE49-F238E27FC236}">
                <a16:creationId xmlns:a16="http://schemas.microsoft.com/office/drawing/2014/main" id="{9294A645-AAB8-4B6E-BE8B-3E80CEBA82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746" y="461274"/>
            <a:ext cx="2033637" cy="1376094"/>
          </a:xfrm>
          <a:prstGeom prst="rect">
            <a:avLst/>
          </a:prstGeom>
        </p:spPr>
      </p:pic>
      <p:sp>
        <p:nvSpPr>
          <p:cNvPr id="47" name="CaixaDeTexto 46">
            <a:extLst>
              <a:ext uri="{FF2B5EF4-FFF2-40B4-BE49-F238E27FC236}">
                <a16:creationId xmlns:a16="http://schemas.microsoft.com/office/drawing/2014/main" id="{06FDA340-D308-4923-AA2E-0E0D5C0C5FD9}"/>
              </a:ext>
            </a:extLst>
          </p:cNvPr>
          <p:cNvSpPr txBox="1"/>
          <p:nvPr/>
        </p:nvSpPr>
        <p:spPr>
          <a:xfrm>
            <a:off x="2941983" y="448021"/>
            <a:ext cx="64619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UNIVERSIDADE ESTADUAL DO OESTE DO PARANÁ</a:t>
            </a:r>
          </a:p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CENTRO DE EDUCAÇÃO, LETRAS E SAÚDE – CELS</a:t>
            </a:r>
          </a:p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PROGRAMA DE PÓS-GRADUAÇÃO EM SAÚDE PUBLICA EM REGIÃO DE FRONTEIRA</a:t>
            </a:r>
          </a:p>
        </p:txBody>
      </p:sp>
      <p:sp>
        <p:nvSpPr>
          <p:cNvPr id="57" name="CaixaDeTexto 56">
            <a:extLst>
              <a:ext uri="{FF2B5EF4-FFF2-40B4-BE49-F238E27FC236}">
                <a16:creationId xmlns:a16="http://schemas.microsoft.com/office/drawing/2014/main" id="{FB4FBB76-3A93-413B-B0D5-876AB9EF6CBE}"/>
              </a:ext>
            </a:extLst>
          </p:cNvPr>
          <p:cNvSpPr txBox="1"/>
          <p:nvPr/>
        </p:nvSpPr>
        <p:spPr>
          <a:xfrm>
            <a:off x="1154884" y="2386838"/>
            <a:ext cx="988223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Instruções para envio de documentos de inscrição</a:t>
            </a:r>
            <a:endParaRPr lang="pt-BR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9" name="Conector reto 58">
            <a:extLst>
              <a:ext uri="{FF2B5EF4-FFF2-40B4-BE49-F238E27FC236}">
                <a16:creationId xmlns:a16="http://schemas.microsoft.com/office/drawing/2014/main" id="{3927AD7D-4F37-4FC7-911A-F57A6163EE40}"/>
              </a:ext>
            </a:extLst>
          </p:cNvPr>
          <p:cNvCxnSpPr>
            <a:cxnSpLocks/>
          </p:cNvCxnSpPr>
          <p:nvPr/>
        </p:nvCxnSpPr>
        <p:spPr>
          <a:xfrm>
            <a:off x="3048000" y="1648350"/>
            <a:ext cx="635592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37" name="Agrupar 1036">
            <a:extLst>
              <a:ext uri="{FF2B5EF4-FFF2-40B4-BE49-F238E27FC236}">
                <a16:creationId xmlns:a16="http://schemas.microsoft.com/office/drawing/2014/main" id="{E1A799E8-AADD-448E-A85E-B18B204E7396}"/>
              </a:ext>
            </a:extLst>
          </p:cNvPr>
          <p:cNvGrpSpPr/>
          <p:nvPr/>
        </p:nvGrpSpPr>
        <p:grpSpPr>
          <a:xfrm>
            <a:off x="674746" y="5553419"/>
            <a:ext cx="715617" cy="646331"/>
            <a:chOff x="8125560" y="5469718"/>
            <a:chExt cx="715617" cy="646331"/>
          </a:xfrm>
        </p:grpSpPr>
        <p:sp>
          <p:nvSpPr>
            <p:cNvPr id="76" name="Retângulo: Cantos Arredondados 75">
              <a:extLst>
                <a:ext uri="{FF2B5EF4-FFF2-40B4-BE49-F238E27FC236}">
                  <a16:creationId xmlns:a16="http://schemas.microsoft.com/office/drawing/2014/main" id="{A3D28EBE-24D7-4B37-9744-EBCBEE9E036B}"/>
                </a:ext>
              </a:extLst>
            </p:cNvPr>
            <p:cNvSpPr/>
            <p:nvPr/>
          </p:nvSpPr>
          <p:spPr>
            <a:xfrm>
              <a:off x="8125560" y="5469718"/>
              <a:ext cx="715617" cy="646331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pic>
          <p:nvPicPr>
            <p:cNvPr id="1036" name="Picture 12">
              <a:extLst>
                <a:ext uri="{FF2B5EF4-FFF2-40B4-BE49-F238E27FC236}">
                  <a16:creationId xmlns:a16="http://schemas.microsoft.com/office/drawing/2014/main" id="{48DEA8BF-6E77-4024-AADB-CB1927EDFD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1819" y="5492793"/>
              <a:ext cx="583098" cy="5830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1" name="CaixaDeTexto 80">
            <a:extLst>
              <a:ext uri="{FF2B5EF4-FFF2-40B4-BE49-F238E27FC236}">
                <a16:creationId xmlns:a16="http://schemas.microsoft.com/office/drawing/2014/main" id="{B3C6698E-253F-4FEB-85E5-0106F8273BBE}"/>
              </a:ext>
            </a:extLst>
          </p:cNvPr>
          <p:cNvSpPr txBox="1"/>
          <p:nvPr/>
        </p:nvSpPr>
        <p:spPr>
          <a:xfrm>
            <a:off x="1456622" y="5553419"/>
            <a:ext cx="4247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cs typeface="Times New Roman" panose="02020603050405020304" pitchFamily="18" charset="0"/>
              </a:rPr>
              <a:t>Onde se inscrever?</a:t>
            </a:r>
          </a:p>
          <a:p>
            <a:r>
              <a:rPr lang="pt-BR" sz="1800" u="sng" dirty="0">
                <a:solidFill>
                  <a:srgbClr val="0000FF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hlinkClick r:id="rId5"/>
              </a:rPr>
              <a:t>http://www.unioeste.br/pos/inscricoes</a:t>
            </a:r>
            <a:endParaRPr lang="pt-BR" sz="1600" b="1" dirty="0">
              <a:cs typeface="Times New Roman" panose="02020603050405020304" pitchFamily="18" charset="0"/>
            </a:endParaRPr>
          </a:p>
          <a:p>
            <a:endParaRPr lang="pt-BR" b="1" dirty="0">
              <a:cs typeface="Times New Roman" panose="02020603050405020304" pitchFamily="18" charset="0"/>
            </a:endParaRP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E4AD4CEB-070C-40A3-BF04-A1D8D8A1AD3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53B1CAF2-7C11-4AFA-A961-81141ED339A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3409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479E79-CF4A-41E4-DAC4-314049734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www.unioeste.br/sistemas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32EE078-4F10-7621-ACC8-B9015BFDE9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137" y="2113982"/>
            <a:ext cx="11515725" cy="355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838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549A95-6387-8AC2-FCE8-23E5491BC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AED8A4D-AE52-3128-1E3D-06877B09A4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25" y="304800"/>
            <a:ext cx="1095375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349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D7AB49C8-C479-1896-AF75-E9F6CCC166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4431"/>
            <a:ext cx="7924800" cy="4217940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9ACD3DE3-9E42-B66E-E5CB-5D0178411E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8182" y="4263736"/>
            <a:ext cx="10982325" cy="2209800"/>
          </a:xfrm>
          <a:prstGeom prst="rect">
            <a:avLst/>
          </a:prstGeom>
        </p:spPr>
      </p:pic>
      <p:sp>
        <p:nvSpPr>
          <p:cNvPr id="11" name="Seta: Curva para a Esquerda 10">
            <a:extLst>
              <a:ext uri="{FF2B5EF4-FFF2-40B4-BE49-F238E27FC236}">
                <a16:creationId xmlns:a16="http://schemas.microsoft.com/office/drawing/2014/main" id="{DD41EDE2-7E16-19AE-78B4-4C696C0FCF62}"/>
              </a:ext>
            </a:extLst>
          </p:cNvPr>
          <p:cNvSpPr/>
          <p:nvPr/>
        </p:nvSpPr>
        <p:spPr>
          <a:xfrm>
            <a:off x="8066971" y="2046914"/>
            <a:ext cx="1812022" cy="290259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F3ED9332-5AD3-7E67-19C4-B4204AE1A287}"/>
              </a:ext>
            </a:extLst>
          </p:cNvPr>
          <p:cNvSpPr/>
          <p:nvPr/>
        </p:nvSpPr>
        <p:spPr>
          <a:xfrm>
            <a:off x="10645629" y="4689446"/>
            <a:ext cx="1384878" cy="17029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4432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83AF8081-F577-CE5F-8392-1DA525EEC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8918" y="534690"/>
            <a:ext cx="7694665" cy="4056207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9830EF53-38C3-D4EB-71AC-674026ABFCF9}"/>
              </a:ext>
            </a:extLst>
          </p:cNvPr>
          <p:cNvSpPr txBox="1"/>
          <p:nvPr/>
        </p:nvSpPr>
        <p:spPr>
          <a:xfrm>
            <a:off x="537742" y="1385880"/>
            <a:ext cx="33128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Clicar em tipo de arquivo: “Documentos para inscrição” Depois anexar e salvar.</a:t>
            </a:r>
          </a:p>
          <a:p>
            <a:endParaRPr lang="pt-BR" dirty="0"/>
          </a:p>
          <a:p>
            <a:endParaRPr lang="pt-BR" dirty="0"/>
          </a:p>
          <a:p>
            <a:r>
              <a:rPr lang="pt-BR" b="1" dirty="0"/>
              <a:t>IMPORTANTE: </a:t>
            </a:r>
            <a:r>
              <a:rPr lang="pt-BR" dirty="0"/>
              <a:t>O sistema só aceita um único arquivo. Salvar todos os documentos a serem enviados em um único PDF ou ZIP.</a:t>
            </a:r>
          </a:p>
        </p:txBody>
      </p:sp>
    </p:spTree>
    <p:extLst>
      <p:ext uri="{BB962C8B-B14F-4D97-AF65-F5344CB8AC3E}">
        <p14:creationId xmlns:p14="http://schemas.microsoft.com/office/powerpoint/2010/main" val="19096706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94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Times New Roman</vt:lpstr>
      <vt:lpstr>Tema do Office</vt:lpstr>
      <vt:lpstr>Apresentação do PowerPoint</vt:lpstr>
      <vt:lpstr>www.unioeste.br/sistemas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Yury Lizeth Cardozo Prada</dc:creator>
  <cp:lastModifiedBy>Flavia Spala Garcia</cp:lastModifiedBy>
  <cp:revision>34</cp:revision>
  <dcterms:created xsi:type="dcterms:W3CDTF">2022-08-15T16:27:16Z</dcterms:created>
  <dcterms:modified xsi:type="dcterms:W3CDTF">2023-07-10T15:36:27Z</dcterms:modified>
</cp:coreProperties>
</file>