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CF4FE-ECE6-4C24-B54A-6157A05B4057}" v="40" dt="2024-08-08T14:35:48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0"/>
  </p:normalViewPr>
  <p:slideViewPr>
    <p:cSldViewPr snapToGrid="0">
      <p:cViewPr>
        <p:scale>
          <a:sx n="400" d="100"/>
          <a:sy n="400" d="100"/>
        </p:scale>
        <p:origin x="-11358" y="-15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nuel Caimi Goncalves" userId="342e2e9f-367c-45cf-a50e-7140a67d368a" providerId="ADAL" clId="{D6ACF4FE-ECE6-4C24-B54A-6157A05B4057}"/>
    <pc:docChg chg="undo custSel addSld delSld modSld sldOrd">
      <pc:chgData name="Emanuel Caimi Goncalves" userId="342e2e9f-367c-45cf-a50e-7140a67d368a" providerId="ADAL" clId="{D6ACF4FE-ECE6-4C24-B54A-6157A05B4057}" dt="2024-08-08T14:35:48.681" v="82" actId="1076"/>
      <pc:docMkLst>
        <pc:docMk/>
      </pc:docMkLst>
      <pc:sldChg chg="add del setBg">
        <pc:chgData name="Emanuel Caimi Goncalves" userId="342e2e9f-367c-45cf-a50e-7140a67d368a" providerId="ADAL" clId="{D6ACF4FE-ECE6-4C24-B54A-6157A05B4057}" dt="2024-08-08T14:33:37.126" v="64"/>
        <pc:sldMkLst>
          <pc:docMk/>
          <pc:sldMk cId="2563363509" sldId="256"/>
        </pc:sldMkLst>
      </pc:sldChg>
      <pc:sldChg chg="new del">
        <pc:chgData name="Emanuel Caimi Goncalves" userId="342e2e9f-367c-45cf-a50e-7140a67d368a" providerId="ADAL" clId="{D6ACF4FE-ECE6-4C24-B54A-6157A05B4057}" dt="2024-08-08T14:32:17.276" v="44" actId="47"/>
        <pc:sldMkLst>
          <pc:docMk/>
          <pc:sldMk cId="2172280371" sldId="257"/>
        </pc:sldMkLst>
      </pc:sldChg>
      <pc:sldChg chg="new del">
        <pc:chgData name="Emanuel Caimi Goncalves" userId="342e2e9f-367c-45cf-a50e-7140a67d368a" providerId="ADAL" clId="{D6ACF4FE-ECE6-4C24-B54A-6157A05B4057}" dt="2024-08-08T14:32:16.628" v="43" actId="47"/>
        <pc:sldMkLst>
          <pc:docMk/>
          <pc:sldMk cId="4275627061" sldId="258"/>
        </pc:sldMkLst>
      </pc:sldChg>
      <pc:sldChg chg="new del">
        <pc:chgData name="Emanuel Caimi Goncalves" userId="342e2e9f-367c-45cf-a50e-7140a67d368a" providerId="ADAL" clId="{D6ACF4FE-ECE6-4C24-B54A-6157A05B4057}" dt="2024-08-08T14:32:15.797" v="42" actId="47"/>
        <pc:sldMkLst>
          <pc:docMk/>
          <pc:sldMk cId="4196770561" sldId="259"/>
        </pc:sldMkLst>
      </pc:sldChg>
      <pc:sldChg chg="new del">
        <pc:chgData name="Emanuel Caimi Goncalves" userId="342e2e9f-367c-45cf-a50e-7140a67d368a" providerId="ADAL" clId="{D6ACF4FE-ECE6-4C24-B54A-6157A05B4057}" dt="2024-08-08T14:32:14.813" v="41" actId="47"/>
        <pc:sldMkLst>
          <pc:docMk/>
          <pc:sldMk cId="1423685163" sldId="260"/>
        </pc:sldMkLst>
      </pc:sldChg>
      <pc:sldChg chg="addSp delSp modSp new mod ord setBg">
        <pc:chgData name="Emanuel Caimi Goncalves" userId="342e2e9f-367c-45cf-a50e-7140a67d368a" providerId="ADAL" clId="{D6ACF4FE-ECE6-4C24-B54A-6157A05B4057}" dt="2024-08-08T14:34:25.959" v="69" actId="1076"/>
        <pc:sldMkLst>
          <pc:docMk/>
          <pc:sldMk cId="3418093767" sldId="261"/>
        </pc:sldMkLst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8" creationId="{F3060C83-F051-4F0E-ABAD-AA0DFC48B218}"/>
          </ac:spMkLst>
        </pc:spChg>
        <pc:spChg chg="add del mod">
          <ac:chgData name="Emanuel Caimi Goncalves" userId="342e2e9f-367c-45cf-a50e-7140a67d368a" providerId="ADAL" clId="{D6ACF4FE-ECE6-4C24-B54A-6157A05B4057}" dt="2024-08-08T14:34:25.959" v="69" actId="1076"/>
          <ac:spMkLst>
            <pc:docMk/>
            <pc:sldMk cId="3418093767" sldId="261"/>
            <ac:spMk id="9" creationId="{35492C1D-FBFD-B23F-FBAF-C3AB1365B67E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10" creationId="{83C98ABE-055B-441F-B07E-44F97F083C39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12" creationId="{29FDB030-9B49-4CED-8CCD-4D99382388AC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14" creationId="{3783CA14-24A1-485C-8B30-D6A5D87987AD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16" creationId="{9A97C86A-04D6-40F7-AE84-31AB43E6A846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18" creationId="{FF9F2414-84E8-453E-B1F3-389FDE8192D9}"/>
          </ac:spMkLst>
        </pc:spChg>
        <pc:spChg chg="add">
          <ac:chgData name="Emanuel Caimi Goncalves" userId="342e2e9f-367c-45cf-a50e-7140a67d368a" providerId="ADAL" clId="{D6ACF4FE-ECE6-4C24-B54A-6157A05B4057}" dt="2024-08-08T14:30:27.719" v="18" actId="26606"/>
          <ac:spMkLst>
            <pc:docMk/>
            <pc:sldMk cId="3418093767" sldId="261"/>
            <ac:spMk id="20" creationId="{3ECA69A1-7536-43AC-85EF-C7106179F5ED}"/>
          </ac:spMkLst>
        </pc:spChg>
        <pc:picChg chg="add del mod">
          <ac:chgData name="Emanuel Caimi Goncalves" userId="342e2e9f-367c-45cf-a50e-7140a67d368a" providerId="ADAL" clId="{D6ACF4FE-ECE6-4C24-B54A-6157A05B4057}" dt="2024-08-08T14:30:35.893" v="20" actId="478"/>
          <ac:picMkLst>
            <pc:docMk/>
            <pc:sldMk cId="3418093767" sldId="261"/>
            <ac:picMk id="3" creationId="{D351F4CE-DD88-D6A6-A15D-09B961461B38}"/>
          </ac:picMkLst>
        </pc:picChg>
        <pc:picChg chg="add mod">
          <ac:chgData name="Emanuel Caimi Goncalves" userId="342e2e9f-367c-45cf-a50e-7140a67d368a" providerId="ADAL" clId="{D6ACF4FE-ECE6-4C24-B54A-6157A05B4057}" dt="2024-08-08T14:31:01.608" v="27"/>
          <ac:picMkLst>
            <pc:docMk/>
            <pc:sldMk cId="3418093767" sldId="261"/>
            <ac:picMk id="5" creationId="{829B6B9C-2324-8867-E509-F07B2B9A78B7}"/>
          </ac:picMkLst>
        </pc:picChg>
        <pc:picChg chg="add mod">
          <ac:chgData name="Emanuel Caimi Goncalves" userId="342e2e9f-367c-45cf-a50e-7140a67d368a" providerId="ADAL" clId="{D6ACF4FE-ECE6-4C24-B54A-6157A05B4057}" dt="2024-08-08T14:31:24.360" v="33" actId="1076"/>
          <ac:picMkLst>
            <pc:docMk/>
            <pc:sldMk cId="3418093767" sldId="261"/>
            <ac:picMk id="7" creationId="{4C8E3398-33F0-9371-9539-A5F1249B5351}"/>
          </ac:picMkLst>
        </pc:picChg>
      </pc:sldChg>
      <pc:sldChg chg="add del setBg">
        <pc:chgData name="Emanuel Caimi Goncalves" userId="342e2e9f-367c-45cf-a50e-7140a67d368a" providerId="ADAL" clId="{D6ACF4FE-ECE6-4C24-B54A-6157A05B4057}" dt="2024-08-08T14:31:03.921" v="29"/>
        <pc:sldMkLst>
          <pc:docMk/>
          <pc:sldMk cId="249888213" sldId="262"/>
        </pc:sldMkLst>
      </pc:sldChg>
      <pc:sldChg chg="addSp modSp add">
        <pc:chgData name="Emanuel Caimi Goncalves" userId="342e2e9f-367c-45cf-a50e-7140a67d368a" providerId="ADAL" clId="{D6ACF4FE-ECE6-4C24-B54A-6157A05B4057}" dt="2024-08-08T14:34:39.245" v="70"/>
        <pc:sldMkLst>
          <pc:docMk/>
          <pc:sldMk cId="407744209" sldId="262"/>
        </pc:sldMkLst>
        <pc:spChg chg="add mod">
          <ac:chgData name="Emanuel Caimi Goncalves" userId="342e2e9f-367c-45cf-a50e-7140a67d368a" providerId="ADAL" clId="{D6ACF4FE-ECE6-4C24-B54A-6157A05B4057}" dt="2024-08-08T14:34:39.245" v="70"/>
          <ac:spMkLst>
            <pc:docMk/>
            <pc:sldMk cId="407744209" sldId="262"/>
            <ac:spMk id="2" creationId="{A3428CDB-A317-3FF4-8D0E-66FC81AD2378}"/>
          </ac:spMkLst>
        </pc:spChg>
      </pc:sldChg>
      <pc:sldChg chg="add del setBg">
        <pc:chgData name="Emanuel Caimi Goncalves" userId="342e2e9f-367c-45cf-a50e-7140a67d368a" providerId="ADAL" clId="{D6ACF4FE-ECE6-4C24-B54A-6157A05B4057}" dt="2024-08-08T14:30:07.064" v="11"/>
        <pc:sldMkLst>
          <pc:docMk/>
          <pc:sldMk cId="966444460" sldId="262"/>
        </pc:sldMkLst>
      </pc:sldChg>
      <pc:sldChg chg="addSp modSp add">
        <pc:chgData name="Emanuel Caimi Goncalves" userId="342e2e9f-367c-45cf-a50e-7140a67d368a" providerId="ADAL" clId="{D6ACF4FE-ECE6-4C24-B54A-6157A05B4057}" dt="2024-08-08T14:34:47.370" v="71"/>
        <pc:sldMkLst>
          <pc:docMk/>
          <pc:sldMk cId="4091745468" sldId="263"/>
        </pc:sldMkLst>
        <pc:spChg chg="add mod">
          <ac:chgData name="Emanuel Caimi Goncalves" userId="342e2e9f-367c-45cf-a50e-7140a67d368a" providerId="ADAL" clId="{D6ACF4FE-ECE6-4C24-B54A-6157A05B4057}" dt="2024-08-08T14:34:47.370" v="71"/>
          <ac:spMkLst>
            <pc:docMk/>
            <pc:sldMk cId="4091745468" sldId="263"/>
            <ac:spMk id="2" creationId="{DC3CF4CB-426A-A67E-9719-1731EFBBB01B}"/>
          </ac:spMkLst>
        </pc:spChg>
      </pc:sldChg>
      <pc:sldChg chg="addSp modSp add replId">
        <pc:chgData name="Emanuel Caimi Goncalves" userId="342e2e9f-367c-45cf-a50e-7140a67d368a" providerId="ADAL" clId="{D6ACF4FE-ECE6-4C24-B54A-6157A05B4057}" dt="2024-08-08T14:34:53.179" v="72"/>
        <pc:sldMkLst>
          <pc:docMk/>
          <pc:sldMk cId="1513621035" sldId="264"/>
        </pc:sldMkLst>
        <pc:spChg chg="add mod">
          <ac:chgData name="Emanuel Caimi Goncalves" userId="342e2e9f-367c-45cf-a50e-7140a67d368a" providerId="ADAL" clId="{D6ACF4FE-ECE6-4C24-B54A-6157A05B4057}" dt="2024-08-08T14:34:53.179" v="72"/>
          <ac:spMkLst>
            <pc:docMk/>
            <pc:sldMk cId="1513621035" sldId="264"/>
            <ac:spMk id="2" creationId="{EDD4AC48-F956-61E0-360B-48442A17C2EF}"/>
          </ac:spMkLst>
        </pc:spChg>
      </pc:sldChg>
      <pc:sldChg chg="addSp modSp add">
        <pc:chgData name="Emanuel Caimi Goncalves" userId="342e2e9f-367c-45cf-a50e-7140a67d368a" providerId="ADAL" clId="{D6ACF4FE-ECE6-4C24-B54A-6157A05B4057}" dt="2024-08-08T14:34:59.475" v="73"/>
        <pc:sldMkLst>
          <pc:docMk/>
          <pc:sldMk cId="1824417487" sldId="265"/>
        </pc:sldMkLst>
        <pc:spChg chg="add mod">
          <ac:chgData name="Emanuel Caimi Goncalves" userId="342e2e9f-367c-45cf-a50e-7140a67d368a" providerId="ADAL" clId="{D6ACF4FE-ECE6-4C24-B54A-6157A05B4057}" dt="2024-08-08T14:34:59.475" v="73"/>
          <ac:spMkLst>
            <pc:docMk/>
            <pc:sldMk cId="1824417487" sldId="265"/>
            <ac:spMk id="2" creationId="{59C35190-6145-0E2D-B2B6-24BC78A541D5}"/>
          </ac:spMkLst>
        </pc:spChg>
      </pc:sldChg>
      <pc:sldChg chg="addSp modSp add replId">
        <pc:chgData name="Emanuel Caimi Goncalves" userId="342e2e9f-367c-45cf-a50e-7140a67d368a" providerId="ADAL" clId="{D6ACF4FE-ECE6-4C24-B54A-6157A05B4057}" dt="2024-08-08T14:35:06.308" v="74"/>
        <pc:sldMkLst>
          <pc:docMk/>
          <pc:sldMk cId="2698846935" sldId="266"/>
        </pc:sldMkLst>
        <pc:spChg chg="add mod">
          <ac:chgData name="Emanuel Caimi Goncalves" userId="342e2e9f-367c-45cf-a50e-7140a67d368a" providerId="ADAL" clId="{D6ACF4FE-ECE6-4C24-B54A-6157A05B4057}" dt="2024-08-08T14:35:06.308" v="74"/>
          <ac:spMkLst>
            <pc:docMk/>
            <pc:sldMk cId="2698846935" sldId="266"/>
            <ac:spMk id="2" creationId="{45622715-122E-DD3D-8A9E-5ADA083C27F7}"/>
          </ac:spMkLst>
        </pc:spChg>
      </pc:sldChg>
      <pc:sldChg chg="addSp modSp add replId">
        <pc:chgData name="Emanuel Caimi Goncalves" userId="342e2e9f-367c-45cf-a50e-7140a67d368a" providerId="ADAL" clId="{D6ACF4FE-ECE6-4C24-B54A-6157A05B4057}" dt="2024-08-08T14:35:48.681" v="82" actId="1076"/>
        <pc:sldMkLst>
          <pc:docMk/>
          <pc:sldMk cId="226246382" sldId="267"/>
        </pc:sldMkLst>
        <pc:spChg chg="add mod">
          <ac:chgData name="Emanuel Caimi Goncalves" userId="342e2e9f-367c-45cf-a50e-7140a67d368a" providerId="ADAL" clId="{D6ACF4FE-ECE6-4C24-B54A-6157A05B4057}" dt="2024-08-08T14:35:13.299" v="75"/>
          <ac:spMkLst>
            <pc:docMk/>
            <pc:sldMk cId="226246382" sldId="267"/>
            <ac:spMk id="2" creationId="{5C628B2B-7D5E-349C-3BDE-1F7F11568A44}"/>
          </ac:spMkLst>
        </pc:spChg>
        <pc:picChg chg="add mod">
          <ac:chgData name="Emanuel Caimi Goncalves" userId="342e2e9f-367c-45cf-a50e-7140a67d368a" providerId="ADAL" clId="{D6ACF4FE-ECE6-4C24-B54A-6157A05B4057}" dt="2024-08-08T14:35:36.099" v="78" actId="1076"/>
          <ac:picMkLst>
            <pc:docMk/>
            <pc:sldMk cId="226246382" sldId="267"/>
            <ac:picMk id="3" creationId="{CE2F1AD8-7F29-7078-20CB-6645EDC22D4F}"/>
          </ac:picMkLst>
        </pc:picChg>
        <pc:picChg chg="add mod">
          <ac:chgData name="Emanuel Caimi Goncalves" userId="342e2e9f-367c-45cf-a50e-7140a67d368a" providerId="ADAL" clId="{D6ACF4FE-ECE6-4C24-B54A-6157A05B4057}" dt="2024-08-08T14:35:48.681" v="82" actId="1076"/>
          <ac:picMkLst>
            <pc:docMk/>
            <pc:sldMk cId="226246382" sldId="267"/>
            <ac:picMk id="4" creationId="{47F572B0-06CE-753D-7BA7-6462DC2A9B02}"/>
          </ac:picMkLst>
        </pc:picChg>
      </pc:sldChg>
      <pc:sldChg chg="add del setBg">
        <pc:chgData name="Emanuel Caimi Goncalves" userId="342e2e9f-367c-45cf-a50e-7140a67d368a" providerId="ADAL" clId="{D6ACF4FE-ECE6-4C24-B54A-6157A05B4057}" dt="2024-08-08T14:33:20.148" v="54"/>
        <pc:sldMkLst>
          <pc:docMk/>
          <pc:sldMk cId="689990354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C1B62-B99A-5E9A-FCA2-658532116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3D7004-BC0C-2DC3-5262-8C1060BC30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4F4EFD-2A8A-931C-B64B-EE11274C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02169D-EF59-62CC-06A6-2304E3EF7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DCAD1-B9B6-7F72-D31D-BAF573C9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0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18EC6-4D91-DA1A-F724-4CD7FCF1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BA2CFCD-01C9-0AF8-6440-D7EA9238A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1886F9-C7F7-B234-7685-B34A3A00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6E4ED2-3D78-131D-09AD-B2AE7797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CA3909-E98B-7EE2-14C2-C0E38580D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02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E74637-EE61-7122-FAA6-96C75AF31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2821EA-CCAF-EAA0-C564-A94630FFE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9BA8D5-828A-8260-B31D-A4704229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A2C4BD-D004-F16B-1255-091899D9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7D9E96-49E5-AAAC-D511-D876E678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18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8D743-E321-0DD9-DFDA-561CCDD9A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91AB1F-D7F8-302B-74E9-722A8055C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A91C0A-9B5C-D7D2-985A-3A23EE7B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18BC3D-589F-2CBE-95DD-F77085C9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AE03F2-E52E-AE35-1595-3F061214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66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9DE2D-9568-D4BF-942F-BC918CB62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DE6EA3-E7AB-C582-2407-4727A2310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142BBB-42D3-95FA-1611-7F00B424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FBA94D-9376-FE9C-9BD7-6444477B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126BE7-5B13-78E2-A9CA-74600C19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30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2095D-BBDC-D309-6137-783B5A2B3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BB0BDE-276B-8E7E-5971-2A241D89F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0225BC-8FA0-70FE-D163-1751C8488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EE24BC-652B-C2A5-CCD3-225FD5B0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0E736F-080D-56D8-76E7-993A56C1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FFCF72-FEBB-D428-4637-CBB732F7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17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343E8-49C1-9664-B80D-0D07C6AA5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586EE3-11B0-2212-8005-784E9359B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836229-3AAD-EFB0-ED5A-777245E7D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41E8AD6-5B67-914A-4ECF-366D43147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6552B7-360E-A83C-1DEB-798140429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1C71B3-1068-5D91-C628-20EF1F29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714F098-7425-271C-4232-22CD53F2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1D340BC-AF1A-20A8-269B-15BA663C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41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B1345-4F05-16D3-A406-37DBA7849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704098E-402D-EA0A-8551-712E89BE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C3930B-21E9-DF58-A4EA-11A45CDE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1EDAA0C-E6E7-1BB5-59A0-8D0D868E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6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E925F9F-77CD-905D-5C40-CDCF725E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7E9F031-0231-B088-572C-745D7168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2DC9D86-7250-A22B-9056-3E020E4ED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33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81453-5D7A-CFEC-8E17-C84D7857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ACD3D6-CBF9-E507-BA7C-920EA17FA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42B417-AC14-F0AD-D03B-81A5D9063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787742-AB8F-58F3-AD8C-E556C4C9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1C7340-5FF2-B042-8E8C-574A4953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023FED-773E-491F-2969-4C2E7422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9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B1F67-91C0-DC76-3DDA-7D27B783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9246C2-37E5-F742-245E-63A550947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335F1D-3EF9-B6FC-CE55-26B4E822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61BF01-8848-E48A-8FE3-C1BD5D8A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9EB4B3-65B5-4C8C-2543-9C0DF512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79EEBA-6627-DA8B-CE37-34AF1E375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44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E911F01-809F-157F-FF35-8ACEB3D45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55AC85-62A9-F8F7-6AF2-2DE60BDFA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AD72F3-AC81-7C9B-FB24-085A5F809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154484-2487-4CB4-A15B-C550B26DE2F3}" type="datetimeFigureOut">
              <a:rPr lang="pt-BR" smtClean="0"/>
              <a:t>08/08/2024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034EBE-D2F5-FBA7-55F0-C8D1D1EF7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D4A439-4A5B-3C11-2C30-442D638D1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065F8-2A59-400A-8C85-ADF07BF90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30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zUwkm98Jw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nioeste.br/portal/arq/files/PRPPG/EAICTI_2022/REGULAMENTO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5492C1D-FBFD-B23F-FBAF-C3AB1365B67E}"/>
              </a:ext>
            </a:extLst>
          </p:cNvPr>
          <p:cNvSpPr txBox="1"/>
          <p:nvPr/>
        </p:nvSpPr>
        <p:spPr>
          <a:xfrm>
            <a:off x="733425" y="1201175"/>
            <a:ext cx="1072514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Manter este modelo.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Este modelo que disponibilizamos contém os tópicos que deverão constar em suas apresentações que serão gravadas através de aplicativos da sua escolha. É possível realizar essa gravação através do próprio Powerpoint, conforme tutorial do link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watch?v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=BzUwkm98Jwo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Recomendamos que a ênfase da apresentação seja nos resultados obtidos.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número máximo de slides recomendado é 10. Calcule quanto tempo você gastará para apresentar cada slide de modo a não ultrapassar os 10 minutos permitidos.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Lembrem-se que, além dos apresentadores e ouvintes, teremos a presença dos avaliadores externos que poderão questioná-los nas salas virtuais.  No dia de sua apresentação o coordenador de sessão disponibilizará sua gravação, mas você terá de estar online para responder as perguntas que surgirem.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Haverá controle de frequência de alunos e orientadores.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Você pode alterar as cores dos slides conforme sua preferência.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Não utilize fundos escuros que tornem a visualização do conteúdo do slide difícil.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Utilizar fonte Arial e de tamanho não inferior a 14pt.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Utilizar as normas de citação conforme normas do </a:t>
            </a:r>
            <a:r>
              <a:rPr lang="pt-BR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resumo enviado ao evento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Iniciar sua apresentação no próximo slide (excluir este).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Vocês deverão observar o seguinte: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Identificação: apresentar-se, dizendo seu nome, o tipo de programa do qual participou (Exemplo: PIBIC/CNPq/Unioeste ou PIBIC/Fundação Araucária/Unioeste ou PICV/Unioeste, ou outra modalidade).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Após, mencionar o título do trabalho, nome dos autores, nome de seu orientador e Centro/Campus.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809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3428CDB-A317-3FF4-8D0E-66FC81AD2378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40774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C3CF4CB-426A-A67E-9719-1731EFBBB01B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409174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DD4AC48-F956-61E0-360B-48442A17C2EF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</a:p>
        </p:txBody>
      </p:sp>
    </p:spTree>
    <p:extLst>
      <p:ext uri="{BB962C8B-B14F-4D97-AF65-F5344CB8AC3E}">
        <p14:creationId xmlns:p14="http://schemas.microsoft.com/office/powerpoint/2010/main" val="151362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9C35190-6145-0E2D-B2B6-24BC78A541D5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82441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5622715-122E-DD3D-8A9E-5ADA083C27F7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26988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Imagem em preto e branco&#10;&#10;Descrição gerada automaticamente com confiança média">
            <a:extLst>
              <a:ext uri="{FF2B5EF4-FFF2-40B4-BE49-F238E27FC236}">
                <a16:creationId xmlns:a16="http://schemas.microsoft.com/office/drawing/2014/main" id="{4C8E3398-33F0-9371-9539-A5F1249B5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250426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C628B2B-7D5E-349C-3BDE-1F7F11568A44}"/>
              </a:ext>
            </a:extLst>
          </p:cNvPr>
          <p:cNvSpPr txBox="1"/>
          <p:nvPr/>
        </p:nvSpPr>
        <p:spPr>
          <a:xfrm>
            <a:off x="714375" y="11644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pic>
        <p:nvPicPr>
          <p:cNvPr id="4" name="Imagem 3" descr="Interface gráfica do usuário, Aplicativo">
            <a:extLst>
              <a:ext uri="{FF2B5EF4-FFF2-40B4-BE49-F238E27FC236}">
                <a16:creationId xmlns:a16="http://schemas.microsoft.com/office/drawing/2014/main" id="{47F572B0-06CE-753D-7BA7-6462DC2A9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74" y="5019900"/>
            <a:ext cx="91440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46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9C8ED37BAF734A8F16903E8D662CA4" ma:contentTypeVersion="19" ma:contentTypeDescription="Crie um novo documento." ma:contentTypeScope="" ma:versionID="7359cf6f96dc621398a04f87715ec4d8">
  <xsd:schema xmlns:xsd="http://www.w3.org/2001/XMLSchema" xmlns:xs="http://www.w3.org/2001/XMLSchema" xmlns:p="http://schemas.microsoft.com/office/2006/metadata/properties" xmlns:ns2="fb088af7-2961-4f99-aa72-92d305d9cd18" xmlns:ns3="7314426b-9029-4cbd-a2d6-91ee60c3fd99" targetNamespace="http://schemas.microsoft.com/office/2006/metadata/properties" ma:root="true" ma:fieldsID="9a56814e371f02ee896364a255cf9404" ns2:_="" ns3:_="">
    <xsd:import namespace="fb088af7-2961-4f99-aa72-92d305d9cd18"/>
    <xsd:import namespace="7314426b-9029-4cbd-a2d6-91ee60c3f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8af7-2961-4f99-aa72-92d305d9cd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91c7d852-6c20-478a-873c-2861375e74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tatus de liberação" ma:internalName="Status_x0020_de_x0020_libera_x00e7__x00e3_o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4426b-9029-4cbd-a2d6-91ee60c3f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9c7337-3bfa-462e-ae4f-af099d0dcd68}" ma:internalName="TaxCatchAll" ma:showField="CatchAllData" ma:web="7314426b-9029-4cbd-a2d6-91ee60c3f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fb088af7-2961-4f99-aa72-92d305d9cd18" xsi:nil="true"/>
    <lcf76f155ced4ddcb4097134ff3c332f xmlns="fb088af7-2961-4f99-aa72-92d305d9cd18">
      <Terms xmlns="http://schemas.microsoft.com/office/infopath/2007/PartnerControls"/>
    </lcf76f155ced4ddcb4097134ff3c332f>
    <TaxCatchAll xmlns="7314426b-9029-4cbd-a2d6-91ee60c3fd99" xsi:nil="true"/>
  </documentManagement>
</p:properties>
</file>

<file path=customXml/itemProps1.xml><?xml version="1.0" encoding="utf-8"?>
<ds:datastoreItem xmlns:ds="http://schemas.openxmlformats.org/officeDocument/2006/customXml" ds:itemID="{D08C6E6A-4BBF-43CC-A32B-FEFAE972BABD}"/>
</file>

<file path=customXml/itemProps2.xml><?xml version="1.0" encoding="utf-8"?>
<ds:datastoreItem xmlns:ds="http://schemas.openxmlformats.org/officeDocument/2006/customXml" ds:itemID="{726DE1B6-D93D-42AC-8DE0-A4A1CB961354}"/>
</file>

<file path=customXml/itemProps3.xml><?xml version="1.0" encoding="utf-8"?>
<ds:datastoreItem xmlns:ds="http://schemas.openxmlformats.org/officeDocument/2006/customXml" ds:itemID="{359D5B34-4A87-4B4B-89C0-B94998DC923B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Emanuel Caimi Goncalves</dc:creator>
  <cp:lastModifiedBy>Emanuel Caimi Goncalves</cp:lastModifiedBy>
  <cp:revision>1</cp:revision>
  <dcterms:created xsi:type="dcterms:W3CDTF">2024-08-08T14:26:58Z</dcterms:created>
  <dcterms:modified xsi:type="dcterms:W3CDTF">2024-08-08T14:35:52Z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0x0101000D9C8ED37BAF734A8F16903E8D662CA4</vt:lpwstr>
  </property>
  <property fmtid="{D5CDD505-2E9C-101B-9397-08002B2CF9AE}" pid="3" name="MediaServiceImageTags">
    <vt:lpwstr/>
  </property>
</Properties>
</file>